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161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23" autoAdjust="0"/>
    <p:restoredTop sz="95883" autoAdjust="0"/>
  </p:normalViewPr>
  <p:slideViewPr>
    <p:cSldViewPr snapToGrid="0">
      <p:cViewPr varScale="1">
        <p:scale>
          <a:sx n="110" d="100"/>
          <a:sy n="110" d="100"/>
        </p:scale>
        <p:origin x="200" y="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10.tiff>
</file>

<file path=ppt/media/image2.tiff>
</file>

<file path=ppt/media/image3.tiff>
</file>

<file path=ppt/media/image4.png>
</file>

<file path=ppt/media/image5.svg>
</file>

<file path=ppt/media/image6.png>
</file>

<file path=ppt/media/image7.sv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52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243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063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714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822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170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121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003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87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517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674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161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7D95CD-B527-4428-AC59-95FD70CCAD37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496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Kiến thức lập trình ứng dụng, Website, PHP,  Java, HTML, CS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2750" y="5838169"/>
            <a:ext cx="2066256" cy="800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Oval 11"/>
          <p:cNvSpPr/>
          <p:nvPr/>
        </p:nvSpPr>
        <p:spPr>
          <a:xfrm>
            <a:off x="1378605" y="2857891"/>
            <a:ext cx="2207879" cy="2207879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b="1" dirty="0"/>
              <a:t>07</a:t>
            </a:r>
            <a:endParaRPr lang="en-US" sz="80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5393680" y="1959339"/>
            <a:ext cx="736754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WordPress</a:t>
            </a:r>
          </a:p>
          <a:p>
            <a:r>
              <a:rPr lang="en-US" sz="8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ElasticPress</a:t>
            </a:r>
            <a:endParaRPr lang="en-US" sz="60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FDF267-F0D5-D64C-969F-14B67908C9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921" y="614123"/>
            <a:ext cx="4493609" cy="1527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482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0F4AC1-F481-5E40-8E9B-D6932B0F75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519" y="481054"/>
            <a:ext cx="638835" cy="267033"/>
          </a:xfrm>
          <a:prstGeom prst="rect">
            <a:avLst/>
          </a:prstGeom>
        </p:spPr>
      </p:pic>
      <p:pic>
        <p:nvPicPr>
          <p:cNvPr id="8" name="Graphic 7" descr="Database">
            <a:extLst>
              <a:ext uri="{FF2B5EF4-FFF2-40B4-BE49-F238E27FC236}">
                <a16:creationId xmlns:a16="http://schemas.microsoft.com/office/drawing/2014/main" id="{8C4FE685-B8B0-AC43-AFE7-8ECAA69D51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60331" y="614571"/>
            <a:ext cx="889323" cy="8893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4C9F1D-C59B-304B-92C6-F1872BD6AC77}"/>
              </a:ext>
            </a:extLst>
          </p:cNvPr>
          <p:cNvSpPr txBox="1"/>
          <p:nvPr/>
        </p:nvSpPr>
        <p:spPr>
          <a:xfrm>
            <a:off x="6551271" y="881604"/>
            <a:ext cx="8730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sz="1200" dirty="0"/>
              <a:t>bare - repo</a:t>
            </a:r>
          </a:p>
        </p:txBody>
      </p:sp>
      <p:pic>
        <p:nvPicPr>
          <p:cNvPr id="11" name="Graphic 10" descr="Database">
            <a:extLst>
              <a:ext uri="{FF2B5EF4-FFF2-40B4-BE49-F238E27FC236}">
                <a16:creationId xmlns:a16="http://schemas.microsoft.com/office/drawing/2014/main" id="{C4FB700E-05C4-0542-BDC0-D708E77CFF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64521" y="1415153"/>
            <a:ext cx="889323" cy="88932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6C40E6F-CD22-2C47-B17E-B563BD4A6526}"/>
              </a:ext>
            </a:extLst>
          </p:cNvPr>
          <p:cNvSpPr txBox="1"/>
          <p:nvPr/>
        </p:nvSpPr>
        <p:spPr>
          <a:xfrm>
            <a:off x="3459430" y="2284126"/>
            <a:ext cx="820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sz="1200" dirty="0"/>
              <a:t>none bare</a:t>
            </a:r>
          </a:p>
        </p:txBody>
      </p:sp>
      <p:pic>
        <p:nvPicPr>
          <p:cNvPr id="13" name="Graphic 12" descr="Database">
            <a:extLst>
              <a:ext uri="{FF2B5EF4-FFF2-40B4-BE49-F238E27FC236}">
                <a16:creationId xmlns:a16="http://schemas.microsoft.com/office/drawing/2014/main" id="{4290F9BA-EEEE-E449-90BC-AAB16B5D1E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64284" y="1983855"/>
            <a:ext cx="889323" cy="88932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13C0F82-72F6-3540-8CFC-1771495422BA}"/>
              </a:ext>
            </a:extLst>
          </p:cNvPr>
          <p:cNvSpPr txBox="1"/>
          <p:nvPr/>
        </p:nvSpPr>
        <p:spPr>
          <a:xfrm>
            <a:off x="6655224" y="2250888"/>
            <a:ext cx="820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sz="1200" dirty="0"/>
              <a:t>none bare</a:t>
            </a:r>
          </a:p>
        </p:txBody>
      </p:sp>
      <p:pic>
        <p:nvPicPr>
          <p:cNvPr id="15" name="Graphic 14" descr="Database">
            <a:extLst>
              <a:ext uri="{FF2B5EF4-FFF2-40B4-BE49-F238E27FC236}">
                <a16:creationId xmlns:a16="http://schemas.microsoft.com/office/drawing/2014/main" id="{0C476DFE-69EF-BB47-9EA2-453E37045F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94536" y="1415153"/>
            <a:ext cx="889323" cy="88932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33220F2-10D3-3940-A876-55A02FDED4E4}"/>
              </a:ext>
            </a:extLst>
          </p:cNvPr>
          <p:cNvSpPr txBox="1"/>
          <p:nvPr/>
        </p:nvSpPr>
        <p:spPr>
          <a:xfrm>
            <a:off x="9127603" y="1949219"/>
            <a:ext cx="820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sz="1200" dirty="0"/>
              <a:t>none bare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A966072-16B4-7446-9C21-828C6A5CC18E}"/>
              </a:ext>
            </a:extLst>
          </p:cNvPr>
          <p:cNvCxnSpPr>
            <a:cxnSpLocks/>
          </p:cNvCxnSpPr>
          <p:nvPr/>
        </p:nvCxnSpPr>
        <p:spPr>
          <a:xfrm flipV="1">
            <a:off x="4471750" y="1391233"/>
            <a:ext cx="1313494" cy="557986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137905F-9120-BA47-8C52-E09E83A92E02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6551271" y="1374976"/>
            <a:ext cx="1843265" cy="484839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D668313-8F5E-3846-A3A0-44EFAB4A7E7D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6138539" y="1523763"/>
            <a:ext cx="170407" cy="460092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134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CDBAD8E-5658-614B-A4A9-E73985BB2722}"/>
              </a:ext>
            </a:extLst>
          </p:cNvPr>
          <p:cNvSpPr/>
          <p:nvPr/>
        </p:nvSpPr>
        <p:spPr>
          <a:xfrm>
            <a:off x="393539" y="254643"/>
            <a:ext cx="4236334" cy="210659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0F4AC1-F481-5E40-8E9B-D6932B0F75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rcRect r="54099"/>
          <a:stretch/>
        </p:blipFill>
        <p:spPr>
          <a:xfrm>
            <a:off x="619092" y="465880"/>
            <a:ext cx="1024513" cy="93298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EB965BA-C1DC-4A4D-9F1B-0DB237A76631}"/>
              </a:ext>
            </a:extLst>
          </p:cNvPr>
          <p:cNvSpPr txBox="1"/>
          <p:nvPr/>
        </p:nvSpPr>
        <p:spPr>
          <a:xfrm>
            <a:off x="1736878" y="707509"/>
            <a:ext cx="31862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60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git init</a:t>
            </a:r>
          </a:p>
        </p:txBody>
      </p:sp>
    </p:spTree>
    <p:extLst>
      <p:ext uri="{BB962C8B-B14F-4D97-AF65-F5344CB8AC3E}">
        <p14:creationId xmlns:p14="http://schemas.microsoft.com/office/powerpoint/2010/main" val="1801987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9957A84-601A-904E-9F89-A684ADA4F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676" y="3524502"/>
            <a:ext cx="6628843" cy="27343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5BBAB0D-C732-FF45-A156-7498C2D18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676" y="210465"/>
            <a:ext cx="5320498" cy="2926274"/>
          </a:xfrm>
          <a:prstGeom prst="rect">
            <a:avLst/>
          </a:prstGeom>
        </p:spPr>
      </p:pic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135C8377-F574-E947-A0A7-118123F429EE}"/>
              </a:ext>
            </a:extLst>
          </p:cNvPr>
          <p:cNvSpPr/>
          <p:nvPr/>
        </p:nvSpPr>
        <p:spPr>
          <a:xfrm>
            <a:off x="879676" y="2372809"/>
            <a:ext cx="1342665" cy="544011"/>
          </a:xfrm>
          <a:prstGeom prst="wedgeRoundRectCallout">
            <a:avLst>
              <a:gd name="adj1" fmla="val 37167"/>
              <a:gd name="adj2" fmla="val -104167"/>
              <a:gd name="adj3" fmla="val 16667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git add</a:t>
            </a:r>
            <a:endParaRPr lang="en-VN" b="1" dirty="0"/>
          </a:p>
        </p:txBody>
      </p:sp>
    </p:spTree>
    <p:extLst>
      <p:ext uri="{BB962C8B-B14F-4D97-AF65-F5344CB8AC3E}">
        <p14:creationId xmlns:p14="http://schemas.microsoft.com/office/powerpoint/2010/main" val="32613652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2334</TotalTime>
  <Words>16</Words>
  <Application>Microsoft Macintosh PowerPoint</Application>
  <PresentationFormat>Widescreen</PresentationFormat>
  <Paragraphs>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Thu Xuan</dc:creator>
  <cp:lastModifiedBy>Microsoft Office User</cp:lastModifiedBy>
  <cp:revision>152</cp:revision>
  <dcterms:created xsi:type="dcterms:W3CDTF">2018-02-27T06:37:18Z</dcterms:created>
  <dcterms:modified xsi:type="dcterms:W3CDTF">2020-06-13T09:33:02Z</dcterms:modified>
</cp:coreProperties>
</file>